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64"/>
    <a:srgbClr val="CD1F35"/>
    <a:srgbClr val="EBEC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06"/>
    <p:restoredTop sz="94718"/>
  </p:normalViewPr>
  <p:slideViewPr>
    <p:cSldViewPr snapToGrid="0" snapToObjects="1">
      <p:cViewPr>
        <p:scale>
          <a:sx n="80" d="100"/>
          <a:sy n="80" d="100"/>
        </p:scale>
        <p:origin x="427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EF11B-713C-AF4E-98A1-AD1F8A8F23B8}" type="datetimeFigureOut">
              <a:rPr lang="en-US" smtClean="0"/>
              <a:t>1/16/18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1496C-34AE-624B-9DBD-68DB71320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79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1496C-34AE-624B-9DBD-68DB713209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83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D66A3-1AC8-864A-B326-8715ACF9076E}" type="datetimeFigureOut">
              <a:rPr lang="en-US" smtClean="0"/>
              <a:t>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3F6E-83FF-8147-BF99-0CB0BFD8D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D66A3-1AC8-864A-B326-8715ACF9076E}" type="datetimeFigureOut">
              <a:rPr lang="en-US" smtClean="0"/>
              <a:t>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3F6E-83FF-8147-BF99-0CB0BFD8D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D66A3-1AC8-864A-B326-8715ACF9076E}" type="datetimeFigureOut">
              <a:rPr lang="en-US" smtClean="0"/>
              <a:t>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3F6E-83FF-8147-BF99-0CB0BFD8D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D66A3-1AC8-864A-B326-8715ACF9076E}" type="datetimeFigureOut">
              <a:rPr lang="en-US" smtClean="0"/>
              <a:t>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3F6E-83FF-8147-BF99-0CB0BFD8D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D66A3-1AC8-864A-B326-8715ACF9076E}" type="datetimeFigureOut">
              <a:rPr lang="en-US" smtClean="0"/>
              <a:t>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3F6E-83FF-8147-BF99-0CB0BFD8D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D66A3-1AC8-864A-B326-8715ACF9076E}" type="datetimeFigureOut">
              <a:rPr lang="en-US" smtClean="0"/>
              <a:t>1/16/18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3F6E-83FF-8147-BF99-0CB0BFD8D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D66A3-1AC8-864A-B326-8715ACF9076E}" type="datetimeFigureOut">
              <a:rPr lang="en-US" smtClean="0"/>
              <a:t>1/16/18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3F6E-83FF-8147-BF99-0CB0BFD8D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D66A3-1AC8-864A-B326-8715ACF9076E}" type="datetimeFigureOut">
              <a:rPr lang="en-US" smtClean="0"/>
              <a:t>1/16/18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3F6E-83FF-8147-BF99-0CB0BFD8D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D66A3-1AC8-864A-B326-8715ACF9076E}" type="datetimeFigureOut">
              <a:rPr lang="en-US" smtClean="0"/>
              <a:t>1/16/18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3F6E-83FF-8147-BF99-0CB0BFD8D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D66A3-1AC8-864A-B326-8715ACF9076E}" type="datetimeFigureOut">
              <a:rPr lang="en-US" smtClean="0"/>
              <a:t>1/16/18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3F6E-83FF-8147-BF99-0CB0BFD8D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D66A3-1AC8-864A-B326-8715ACF9076E}" type="datetimeFigureOut">
              <a:rPr lang="en-US" smtClean="0"/>
              <a:t>1/16/18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3F6E-83FF-8147-BF99-0CB0BFD8D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D66A3-1AC8-864A-B326-8715ACF9076E}" type="datetimeFigureOut">
              <a:rPr lang="en-US" smtClean="0"/>
              <a:t>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C3F6E-83FF-8147-BF99-0CB0BFD8D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1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160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745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59193"/>
            <a:ext cx="7772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pc="-150" dirty="0">
                <a:solidFill>
                  <a:srgbClr val="CD1F35"/>
                </a:solidFill>
                <a:latin typeface="Arial Narrow" charset="0"/>
                <a:ea typeface="Arial Narrow" charset="0"/>
                <a:cs typeface="Arial Narrow" charset="0"/>
              </a:rPr>
              <a:t>ROAD SHOW QUICK INFO SHEET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2211" y="1752905"/>
            <a:ext cx="6087978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3264"/>
                </a:solidFill>
              </a:rPr>
              <a:t>E-mail completed form to </a:t>
            </a:r>
            <a:r>
              <a:rPr lang="en-US" sz="1200" dirty="0" err="1">
                <a:solidFill>
                  <a:srgbClr val="003264"/>
                </a:solidFill>
              </a:rPr>
              <a:t>mburcham@clubdemo.com</a:t>
            </a:r>
            <a:endParaRPr lang="en-US" sz="1200" dirty="0">
              <a:solidFill>
                <a:srgbClr val="003264"/>
              </a:solidFill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62272"/>
              </p:ext>
            </p:extLst>
          </p:nvPr>
        </p:nvGraphicFramePr>
        <p:xfrm>
          <a:off x="938471" y="2127071"/>
          <a:ext cx="5895456" cy="74340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77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477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34124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003264"/>
                          </a:solidFill>
                        </a:rPr>
                        <a:t>Vendor Account Name</a:t>
                      </a:r>
                    </a:p>
                    <a:p>
                      <a:endParaRPr lang="en-US" sz="1100" b="1" dirty="0">
                        <a:solidFill>
                          <a:srgbClr val="0032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rgbClr val="0032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4124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003264"/>
                          </a:solidFill>
                        </a:rPr>
                        <a:t>Contact Name, Phone number, E-mail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>
                        <a:solidFill>
                          <a:srgbClr val="0032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4124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003264"/>
                          </a:solidFill>
                        </a:rPr>
                        <a:t>Road</a:t>
                      </a:r>
                      <a:r>
                        <a:rPr lang="en-US" sz="1100" b="1" baseline="0" dirty="0">
                          <a:solidFill>
                            <a:srgbClr val="003264"/>
                          </a:solidFill>
                        </a:rPr>
                        <a:t> Show Dates(s)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>
                        <a:solidFill>
                          <a:srgbClr val="0032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4124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003264"/>
                          </a:solidFill>
                        </a:rPr>
                        <a:t>Warehouse</a:t>
                      </a:r>
                      <a:r>
                        <a:rPr lang="en-US" sz="1100" b="1" baseline="0" dirty="0">
                          <a:solidFill>
                            <a:srgbClr val="003264"/>
                          </a:solidFill>
                        </a:rPr>
                        <a:t> Locations(s)</a:t>
                      </a:r>
                      <a:endParaRPr lang="en-US" sz="1100" b="1" dirty="0">
                        <a:solidFill>
                          <a:srgbClr val="0032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rgbClr val="0032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4124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003264"/>
                          </a:solidFill>
                        </a:rPr>
                        <a:t>PO#</a:t>
                      </a:r>
                      <a:r>
                        <a:rPr lang="en-US" sz="1100" b="1" baseline="0" dirty="0">
                          <a:solidFill>
                            <a:srgbClr val="003264"/>
                          </a:solidFill>
                        </a:rPr>
                        <a:t> </a:t>
                      </a:r>
                      <a:r>
                        <a:rPr lang="en-US" sz="1100" b="0" i="1" baseline="0" dirty="0">
                          <a:solidFill>
                            <a:srgbClr val="003264"/>
                          </a:solidFill>
                        </a:rPr>
                        <a:t>(only required if your account is set up to require PO# to pay invoices)</a:t>
                      </a:r>
                      <a:endParaRPr lang="en-US" sz="1100" b="0" i="1" dirty="0">
                        <a:solidFill>
                          <a:srgbClr val="0032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>
                        <a:solidFill>
                          <a:srgbClr val="0032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4124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003264"/>
                          </a:solidFill>
                        </a:rPr>
                        <a:t>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>
                        <a:solidFill>
                          <a:srgbClr val="0032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4124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003264"/>
                          </a:solidFill>
                        </a:rPr>
                        <a:t>Costco </a:t>
                      </a:r>
                      <a:r>
                        <a:rPr lang="en-US" sz="1100" b="1" baseline="0" dirty="0">
                          <a:solidFill>
                            <a:srgbClr val="003264"/>
                          </a:solidFill>
                        </a:rPr>
                        <a:t>Item # and Description for each item</a:t>
                      </a:r>
                      <a:endParaRPr lang="en-US" sz="1100" b="1" dirty="0">
                        <a:solidFill>
                          <a:srgbClr val="0032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>
                        <a:solidFill>
                          <a:srgbClr val="0032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4124"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003264"/>
                          </a:solidFill>
                        </a:rPr>
                        <a:t>Mix &amp; Match</a:t>
                      </a:r>
                      <a:r>
                        <a:rPr lang="en-US" sz="1100" b="1" baseline="0" dirty="0">
                          <a:solidFill>
                            <a:srgbClr val="003264"/>
                          </a:solidFill>
                        </a:rPr>
                        <a:t> Item Number, Pick and flavor varieties</a:t>
                      </a:r>
                      <a:endParaRPr lang="en-US" sz="1100" b="1" dirty="0">
                        <a:solidFill>
                          <a:srgbClr val="0032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rgbClr val="0032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4124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003264"/>
                          </a:solidFill>
                        </a:rPr>
                        <a:t>Is</a:t>
                      </a:r>
                      <a:r>
                        <a:rPr lang="en-US" sz="1100" b="1" baseline="0" dirty="0">
                          <a:solidFill>
                            <a:srgbClr val="003264"/>
                          </a:solidFill>
                        </a:rPr>
                        <a:t> demo product taken from consignment or purchased</a:t>
                      </a:r>
                      <a:endParaRPr lang="en-US" sz="1100" b="1" dirty="0">
                        <a:solidFill>
                          <a:srgbClr val="0032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>
                        <a:solidFill>
                          <a:srgbClr val="0032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34124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003264"/>
                          </a:solidFill>
                        </a:rPr>
                        <a:t>Prep instructions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>
                        <a:solidFill>
                          <a:srgbClr val="0032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34124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003264"/>
                          </a:solidFill>
                        </a:rPr>
                        <a:t>Enhancements</a:t>
                      </a:r>
                      <a:r>
                        <a:rPr lang="en-US" sz="1100" b="1" baseline="0" dirty="0">
                          <a:solidFill>
                            <a:srgbClr val="003264"/>
                          </a:solidFill>
                        </a:rPr>
                        <a:t> needed to prep or serve the item demonstrated</a:t>
                      </a:r>
                      <a:endParaRPr lang="en-US" sz="1100" b="1" dirty="0">
                        <a:solidFill>
                          <a:srgbClr val="0032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>
                        <a:solidFill>
                          <a:srgbClr val="0032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34124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003264"/>
                          </a:solidFill>
                        </a:rPr>
                        <a:t>The number of sales advisors</a:t>
                      </a:r>
                      <a:r>
                        <a:rPr lang="en-US" sz="1100" b="1" baseline="0" dirty="0">
                          <a:solidFill>
                            <a:srgbClr val="003264"/>
                          </a:solidFill>
                        </a:rPr>
                        <a:t> per day</a:t>
                      </a:r>
                    </a:p>
                    <a:p>
                      <a:r>
                        <a:rPr lang="en-US" sz="1100" b="0" i="1" baseline="0" dirty="0">
                          <a:solidFill>
                            <a:srgbClr val="003264"/>
                          </a:solidFill>
                        </a:rPr>
                        <a:t>(i.e.1 SA Mon-Fri; 2 SA Sat-Sun)</a:t>
                      </a:r>
                      <a:endParaRPr lang="en-US" sz="1100" b="0" i="1" dirty="0">
                        <a:solidFill>
                          <a:srgbClr val="0032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>
                        <a:solidFill>
                          <a:srgbClr val="0032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34124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003264"/>
                          </a:solidFill>
                        </a:rPr>
                        <a:t>Inventory days requested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>
                        <a:solidFill>
                          <a:srgbClr val="0032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34124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003264"/>
                          </a:solidFill>
                        </a:rPr>
                        <a:t>Will CDS perform</a:t>
                      </a:r>
                      <a:r>
                        <a:rPr lang="en-US" sz="1100" b="1" baseline="0" dirty="0">
                          <a:solidFill>
                            <a:srgbClr val="003264"/>
                          </a:solidFill>
                        </a:rPr>
                        <a:t> daily stocking for your product?</a:t>
                      </a:r>
                      <a:endParaRPr lang="en-US" sz="1100" b="1" dirty="0">
                        <a:solidFill>
                          <a:srgbClr val="0032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>
                        <a:solidFill>
                          <a:srgbClr val="0032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731314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003264"/>
                          </a:solidFill>
                        </a:rPr>
                        <a:t>Road Show Equipment</a:t>
                      </a:r>
                      <a:r>
                        <a:rPr lang="en-US" sz="1100" b="1" baseline="0" dirty="0">
                          <a:solidFill>
                            <a:srgbClr val="003264"/>
                          </a:solidFill>
                        </a:rPr>
                        <a:t> Rental options-</a:t>
                      </a:r>
                    </a:p>
                    <a:p>
                      <a:r>
                        <a:rPr lang="en-US" sz="1100" b="0" i="1" baseline="0" dirty="0">
                          <a:solidFill>
                            <a:srgbClr val="003264"/>
                          </a:solidFill>
                        </a:rPr>
                        <a:t>-One Cooler for $78 </a:t>
                      </a:r>
                    </a:p>
                    <a:p>
                      <a:r>
                        <a:rPr lang="en-US" sz="1100" b="0" i="1" baseline="0" dirty="0">
                          <a:solidFill>
                            <a:srgbClr val="003264"/>
                          </a:solidFill>
                        </a:rPr>
                        <a:t>-Two Coolers with Prep Counter for $250.00</a:t>
                      </a:r>
                    </a:p>
                    <a:p>
                      <a:r>
                        <a:rPr lang="en-US" sz="1100" b="0" i="1" baseline="0">
                          <a:solidFill>
                            <a:srgbClr val="003264"/>
                          </a:solidFill>
                        </a:rPr>
                        <a:t>-Prep </a:t>
                      </a:r>
                      <a:r>
                        <a:rPr lang="en-US" sz="1100" b="0" i="1" baseline="0" dirty="0">
                          <a:solidFill>
                            <a:srgbClr val="003264"/>
                          </a:solidFill>
                        </a:rPr>
                        <a:t>Counter for 95.00</a:t>
                      </a:r>
                      <a:endParaRPr lang="en-US" sz="1100" b="0" i="1" dirty="0">
                        <a:solidFill>
                          <a:srgbClr val="0032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rgbClr val="0032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571339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003264"/>
                          </a:solidFill>
                        </a:rPr>
                        <a:t>Provide Road</a:t>
                      </a:r>
                      <a:r>
                        <a:rPr lang="en-US" sz="1100" b="1" baseline="0" dirty="0">
                          <a:solidFill>
                            <a:srgbClr val="003264"/>
                          </a:solidFill>
                        </a:rPr>
                        <a:t> Show Manual with details for set up, food prep, key selling attributes, palletizing, etc. for Road Show</a:t>
                      </a:r>
                      <a:endParaRPr lang="en-US" sz="1100" b="1" dirty="0">
                        <a:solidFill>
                          <a:srgbClr val="0032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rgbClr val="0032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0"/>
          <a:stretch/>
        </p:blipFill>
        <p:spPr>
          <a:xfrm>
            <a:off x="3191628" y="292637"/>
            <a:ext cx="1389144" cy="96824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9630032"/>
            <a:ext cx="7772400" cy="428368"/>
          </a:xfrm>
          <a:prstGeom prst="rect">
            <a:avLst/>
          </a:prstGeom>
          <a:solidFill>
            <a:srgbClr val="0032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40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162</Words>
  <Application>Microsoft Macintosh PowerPoint</Application>
  <PresentationFormat>Custom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Fitch</dc:creator>
  <cp:lastModifiedBy>David Silva</cp:lastModifiedBy>
  <cp:revision>21</cp:revision>
  <dcterms:created xsi:type="dcterms:W3CDTF">2018-01-02T19:13:47Z</dcterms:created>
  <dcterms:modified xsi:type="dcterms:W3CDTF">2018-01-16T22:01:14Z</dcterms:modified>
</cp:coreProperties>
</file>